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06E50-C235-49B1-B94F-AA24EE3CCF89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D387257-39C0-46BA-BA70-C5E73ABE2CD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06E50-C235-49B1-B94F-AA24EE3CCF89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3D387257-39C0-46BA-BA70-C5E73ABE2CD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06E50-C235-49B1-B94F-AA24EE3CCF89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D387257-39C0-46BA-BA70-C5E73ABE2CD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3E906E50-C235-49B1-B94F-AA24EE3CCF89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87257-39C0-46BA-BA70-C5E73ABE2CD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06E50-C235-49B1-B94F-AA24EE3CCF89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3D387257-39C0-46BA-BA70-C5E73ABE2CDD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06E50-C235-49B1-B94F-AA24EE3CCF89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3D387257-39C0-46BA-BA70-C5E73ABE2C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06E50-C235-49B1-B94F-AA24EE3CCF89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D387257-39C0-46BA-BA70-C5E73ABE2C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D387257-39C0-46BA-BA70-C5E73ABE2CDD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06E50-C235-49B1-B94F-AA24EE3CCF89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3D387257-39C0-46BA-BA70-C5E73ABE2CD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3E906E50-C235-49B1-B94F-AA24EE3CCF89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06E50-C235-49B1-B94F-AA24EE3CCF89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87257-39C0-46BA-BA70-C5E73ABE2CD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3D387257-39C0-46BA-BA70-C5E73ABE2CD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06E50-C235-49B1-B94F-AA24EE3CCF89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3E906E50-C235-49B1-B94F-AA24EE3CCF89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D387257-39C0-46BA-BA70-C5E73ABE2CDD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2819400"/>
            <a:ext cx="8286808" cy="3538558"/>
          </a:xfrm>
        </p:spPr>
        <p:txBody>
          <a:bodyPr>
            <a:noAutofit/>
          </a:bodyPr>
          <a:lstStyle/>
          <a:p>
            <a:pPr indent="360000" algn="l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экологии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георадар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используют для:</a:t>
            </a:r>
          </a:p>
          <a:p>
            <a:pPr indent="360000" algn="l">
              <a:spcBef>
                <a:spcPts val="0"/>
              </a:spcBef>
              <a:buBlip>
                <a:blip r:embed="rId2"/>
              </a:buBlip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обнаружения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захоронения экологически вредных отходов,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обследование хранилищ,</a:t>
            </a:r>
          </a:p>
          <a:p>
            <a:pPr indent="360000" algn="l">
              <a:spcBef>
                <a:spcPts val="0"/>
              </a:spcBef>
              <a:buBlip>
                <a:blip r:embed="rId2"/>
              </a:buBlip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неразрушающего картирования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зарытых ёмкостей, скрытых траншей,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360000" algn="l">
              <a:spcBef>
                <a:spcPts val="0"/>
              </a:spcBef>
              <a:buBlip>
                <a:blip r:embed="rId2"/>
              </a:buBlip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исследования границ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загрязненных почв,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360000" algn="l">
              <a:spcBef>
                <a:spcPts val="0"/>
              </a:spcBef>
              <a:buBlip>
                <a:blip r:embed="rId2"/>
              </a:buBlip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Нахождения мест протечек и инфильтраций,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360000" algn="l">
              <a:spcBef>
                <a:spcPts val="0"/>
              </a:spcBef>
              <a:buBlip>
                <a:blip r:embed="rId2"/>
              </a:buBlip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разведки дамб хвостохранилищ,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шламонакопителей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золоотвалов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 т.п.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357166"/>
            <a:ext cx="7772400" cy="1476364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Применение георадара </a:t>
            </a:r>
            <a:br>
              <a:rPr lang="ru-RU" sz="4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в экологии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2714620"/>
            <a:ext cx="8286808" cy="3643338"/>
          </a:xfrm>
        </p:spPr>
        <p:txBody>
          <a:bodyPr>
            <a:noAutofit/>
          </a:bodyPr>
          <a:lstStyle/>
          <a:p>
            <a:pPr indent="360000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Пример обнаружения мест протечек</a:t>
            </a:r>
          </a:p>
          <a:p>
            <a:pPr indent="360000" algn="l">
              <a:spcBef>
                <a:spcPts val="0"/>
              </a:spcBef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357166"/>
            <a:ext cx="7772400" cy="1476364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Применение георадара </a:t>
            </a:r>
            <a:br>
              <a:rPr lang="ru-RU" sz="4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в экологии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georadar.com.ua/img/UserFiles/20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1240" y="3196397"/>
            <a:ext cx="8385602" cy="31529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71802" y="2857496"/>
            <a:ext cx="3071834" cy="321471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Поиск захоронения отходов, обследование различных хранилищ при проектировании рекультивации или ликвидации</a:t>
            </a:r>
          </a:p>
          <a:p>
            <a:pPr algn="l">
              <a:spcBef>
                <a:spcPts val="0"/>
              </a:spcBef>
            </a:pPr>
            <a:endParaRPr lang="ru-RU" sz="1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357166"/>
            <a:ext cx="7772400" cy="1476364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Применение георадара </a:t>
            </a:r>
            <a:br>
              <a:rPr lang="ru-RU" sz="4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в экологии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714620"/>
            <a:ext cx="2721250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2773710"/>
            <a:ext cx="2643179" cy="3393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357166"/>
            <a:ext cx="7772400" cy="1476364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Применение георадара </a:t>
            </a:r>
            <a:br>
              <a:rPr lang="ru-RU" sz="4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в экологии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2819400"/>
            <a:ext cx="8286808" cy="3538558"/>
          </a:xfrm>
        </p:spPr>
        <p:txBody>
          <a:bodyPr>
            <a:noAutofit/>
          </a:bodyPr>
          <a:lstStyle/>
          <a:p>
            <a:pPr indent="360000">
              <a:spcBef>
                <a:spcPts val="0"/>
              </a:spcBef>
            </a:pP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В учебном процессе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можно использовать:</a:t>
            </a:r>
          </a:p>
          <a:p>
            <a:pPr indent="360000" algn="l">
              <a:spcBef>
                <a:spcPts val="0"/>
              </a:spcBef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360000" algn="l">
              <a:spcBef>
                <a:spcPts val="0"/>
              </a:spcBef>
              <a:buBlip>
                <a:blip r:embed="rId2"/>
              </a:buBlip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 проведении практических работ по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предметам: мониторинг окружающей среды, основы радиационной безопасности, эколого-аналитический контроль, Основы научных исследований,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360000" algn="l">
              <a:spcBef>
                <a:spcPts val="0"/>
              </a:spcBef>
              <a:buBlip>
                <a:blip r:embed="rId2"/>
              </a:buBlip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Научно-исследовательской работе студентов,</a:t>
            </a:r>
          </a:p>
          <a:p>
            <a:pPr indent="360000" algn="l">
              <a:spcBef>
                <a:spcPts val="0"/>
              </a:spcBef>
              <a:buBlip>
                <a:blip r:embed="rId2"/>
              </a:buBlip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Дипломном проектировании.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357166"/>
            <a:ext cx="7772400" cy="1476364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Применение георадара </a:t>
            </a:r>
            <a:br>
              <a:rPr lang="ru-RU" sz="4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в экологии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2819400"/>
            <a:ext cx="8286808" cy="3538558"/>
          </a:xfrm>
        </p:spPr>
        <p:txBody>
          <a:bodyPr>
            <a:noAutofit/>
          </a:bodyPr>
          <a:lstStyle/>
          <a:p>
            <a:pPr indent="360000">
              <a:spcBef>
                <a:spcPts val="0"/>
              </a:spcBef>
            </a:pP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При ведении научных исследований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можно использовать:</a:t>
            </a:r>
          </a:p>
          <a:p>
            <a:pPr indent="360000" algn="l">
              <a:spcBef>
                <a:spcPts val="0"/>
              </a:spcBef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360000" algn="l">
              <a:spcBef>
                <a:spcPts val="0"/>
              </a:spcBef>
              <a:buBlip>
                <a:blip r:embed="rId2"/>
              </a:buBlip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Разработке технологий утилизации отходов,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360000" algn="l">
              <a:spcBef>
                <a:spcPts val="0"/>
              </a:spcBef>
              <a:buBlip>
                <a:blip r:embed="rId2"/>
              </a:buBlip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Разработке проектов рекультивации загрязненных земель и хранилищ отходов,</a:t>
            </a:r>
          </a:p>
          <a:p>
            <a:pPr indent="360000" algn="l">
              <a:spcBef>
                <a:spcPts val="0"/>
              </a:spcBef>
              <a:buBlip>
                <a:blip r:embed="rId2"/>
              </a:buBlip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Изучении влияния производств и хранилищ отходов на окружающую среду.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28</TotalTime>
  <Words>136</Words>
  <Application>Microsoft Office PowerPoint</Application>
  <PresentationFormat>Экран (4:3)</PresentationFormat>
  <Paragraphs>23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Официальная</vt:lpstr>
      <vt:lpstr>Применение георадара  в экологии</vt:lpstr>
      <vt:lpstr>Применение георадара  в экологии</vt:lpstr>
      <vt:lpstr>Применение георадара  в экологии</vt:lpstr>
      <vt:lpstr>Применение георадара  в экологии</vt:lpstr>
      <vt:lpstr>Применение георадара  в экологии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Применение георадара  в экологии</dc:title>
  <dc:creator>USER</dc:creator>
  <cp:lastModifiedBy>USER</cp:lastModifiedBy>
  <cp:revision>3</cp:revision>
  <dcterms:created xsi:type="dcterms:W3CDTF">2017-04-04T17:36:24Z</dcterms:created>
  <dcterms:modified xsi:type="dcterms:W3CDTF">2017-04-04T18:05:06Z</dcterms:modified>
</cp:coreProperties>
</file>